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67FD1-170A-44CE-BF1F-A0C9ECDB3B93}" v="35" dt="2024-08-29T03:10:03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22" autoAdjust="0"/>
  </p:normalViewPr>
  <p:slideViewPr>
    <p:cSldViewPr>
      <p:cViewPr varScale="1">
        <p:scale>
          <a:sx n="40" d="100"/>
          <a:sy n="40" d="100"/>
        </p:scale>
        <p:origin x="927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54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o Gonzalez Gilabert" userId="9495e7c6-ba14-42e0-a404-3074599b28a8" providerId="ADAL" clId="{4FF67FD1-170A-44CE-BF1F-A0C9ECDB3B93}"/>
    <pc:docChg chg="custSel addSld delSld modSld modMainMaster">
      <pc:chgData name="Claudio Gonzalez Gilabert" userId="9495e7c6-ba14-42e0-a404-3074599b28a8" providerId="ADAL" clId="{4FF67FD1-170A-44CE-BF1F-A0C9ECDB3B93}" dt="2024-08-31T17:46:44.120" v="311" actId="20577"/>
      <pc:docMkLst>
        <pc:docMk/>
      </pc:docMkLst>
      <pc:sldChg chg="addSp modSp mod modClrScheme chgLayout">
        <pc:chgData name="Claudio Gonzalez Gilabert" userId="9495e7c6-ba14-42e0-a404-3074599b28a8" providerId="ADAL" clId="{4FF67FD1-170A-44CE-BF1F-A0C9ECDB3B93}" dt="2024-08-31T17:46:44.120" v="311" actId="20577"/>
        <pc:sldMkLst>
          <pc:docMk/>
          <pc:sldMk cId="0" sldId="256"/>
        </pc:sldMkLst>
        <pc:spChg chg="add mod">
          <ac:chgData name="Claudio Gonzalez Gilabert" userId="9495e7c6-ba14-42e0-a404-3074599b28a8" providerId="ADAL" clId="{4FF67FD1-170A-44CE-BF1F-A0C9ECDB3B93}" dt="2024-08-31T17:45:47.654" v="248" actId="20577"/>
          <ac:spMkLst>
            <pc:docMk/>
            <pc:sldMk cId="0" sldId="256"/>
            <ac:spMk id="2" creationId="{60CC9E38-0C60-68FA-1E01-6202A8DC83F4}"/>
          </ac:spMkLst>
        </pc:spChg>
        <pc:spChg chg="add mod">
          <ac:chgData name="Claudio Gonzalez Gilabert" userId="9495e7c6-ba14-42e0-a404-3074599b28a8" providerId="ADAL" clId="{4FF67FD1-170A-44CE-BF1F-A0C9ECDB3B93}" dt="2024-08-31T17:46:44.120" v="311" actId="20577"/>
          <ac:spMkLst>
            <pc:docMk/>
            <pc:sldMk cId="0" sldId="256"/>
            <ac:spMk id="3" creationId="{C6FE790F-F4E6-2D97-B37F-6C6D7EEC8BF7}"/>
          </ac:spMkLst>
        </pc:spChg>
      </pc:sldChg>
      <pc:sldChg chg="modSp new del mod">
        <pc:chgData name="Claudio Gonzalez Gilabert" userId="9495e7c6-ba14-42e0-a404-3074599b28a8" providerId="ADAL" clId="{4FF67FD1-170A-44CE-BF1F-A0C9ECDB3B93}" dt="2024-08-29T02:49:55.230" v="81" actId="47"/>
        <pc:sldMkLst>
          <pc:docMk/>
          <pc:sldMk cId="1294775548" sldId="257"/>
        </pc:sldMkLst>
        <pc:spChg chg="mod">
          <ac:chgData name="Claudio Gonzalez Gilabert" userId="9495e7c6-ba14-42e0-a404-3074599b28a8" providerId="ADAL" clId="{4FF67FD1-170A-44CE-BF1F-A0C9ECDB3B93}" dt="2024-08-29T02:47:49.430" v="28" actId="20577"/>
          <ac:spMkLst>
            <pc:docMk/>
            <pc:sldMk cId="1294775548" sldId="257"/>
            <ac:spMk id="2" creationId="{EDEA7448-1955-791F-0DF1-88A735517A7B}"/>
          </ac:spMkLst>
        </pc:spChg>
        <pc:spChg chg="mod">
          <ac:chgData name="Claudio Gonzalez Gilabert" userId="9495e7c6-ba14-42e0-a404-3074599b28a8" providerId="ADAL" clId="{4FF67FD1-170A-44CE-BF1F-A0C9ECDB3B93}" dt="2024-08-29T02:47:53.136" v="37" actId="20577"/>
          <ac:spMkLst>
            <pc:docMk/>
            <pc:sldMk cId="1294775548" sldId="257"/>
            <ac:spMk id="3" creationId="{162F130E-77E0-95D7-4DC3-6033947EF4E4}"/>
          </ac:spMkLst>
        </pc:spChg>
      </pc:sldChg>
      <pc:sldChg chg="addSp modSp new del mod setBg">
        <pc:chgData name="Claudio Gonzalez Gilabert" userId="9495e7c6-ba14-42e0-a404-3074599b28a8" providerId="ADAL" clId="{4FF67FD1-170A-44CE-BF1F-A0C9ECDB3B93}" dt="2024-08-29T03:22:26.534" v="241" actId="47"/>
        <pc:sldMkLst>
          <pc:docMk/>
          <pc:sldMk cId="1859689325" sldId="257"/>
        </pc:sldMkLst>
        <pc:spChg chg="mod">
          <ac:chgData name="Claudio Gonzalez Gilabert" userId="9495e7c6-ba14-42e0-a404-3074599b28a8" providerId="ADAL" clId="{4FF67FD1-170A-44CE-BF1F-A0C9ECDB3B93}" dt="2024-08-29T03:22:19.157" v="240" actId="26606"/>
          <ac:spMkLst>
            <pc:docMk/>
            <pc:sldMk cId="1859689325" sldId="257"/>
            <ac:spMk id="2" creationId="{D4E8C4D3-D90A-4964-67B1-7C6284F668AF}"/>
          </ac:spMkLst>
        </pc:spChg>
        <pc:spChg chg="mod">
          <ac:chgData name="Claudio Gonzalez Gilabert" userId="9495e7c6-ba14-42e0-a404-3074599b28a8" providerId="ADAL" clId="{4FF67FD1-170A-44CE-BF1F-A0C9ECDB3B93}" dt="2024-08-29T03:22:19.157" v="240" actId="26606"/>
          <ac:spMkLst>
            <pc:docMk/>
            <pc:sldMk cId="1859689325" sldId="257"/>
            <ac:spMk id="3" creationId="{91D1CC4E-53B7-438D-26D9-2EDEC773621A}"/>
          </ac:spMkLst>
        </pc:spChg>
        <pc:spChg chg="add">
          <ac:chgData name="Claudio Gonzalez Gilabert" userId="9495e7c6-ba14-42e0-a404-3074599b28a8" providerId="ADAL" clId="{4FF67FD1-170A-44CE-BF1F-A0C9ECDB3B93}" dt="2024-08-29T03:22:19.157" v="240" actId="26606"/>
          <ac:spMkLst>
            <pc:docMk/>
            <pc:sldMk cId="1859689325" sldId="257"/>
            <ac:spMk id="8" creationId="{A134706B-150F-487B-B4FB-34C10219C72F}"/>
          </ac:spMkLst>
        </pc:spChg>
        <pc:spChg chg="add">
          <ac:chgData name="Claudio Gonzalez Gilabert" userId="9495e7c6-ba14-42e0-a404-3074599b28a8" providerId="ADAL" clId="{4FF67FD1-170A-44CE-BF1F-A0C9ECDB3B93}" dt="2024-08-29T03:22:19.157" v="240" actId="26606"/>
          <ac:spMkLst>
            <pc:docMk/>
            <pc:sldMk cId="1859689325" sldId="257"/>
            <ac:spMk id="10" creationId="{25FD23E7-C75D-4AFA-A4D4-BE5558110941}"/>
          </ac:spMkLst>
        </pc:spChg>
        <pc:spChg chg="add">
          <ac:chgData name="Claudio Gonzalez Gilabert" userId="9495e7c6-ba14-42e0-a404-3074599b28a8" providerId="ADAL" clId="{4FF67FD1-170A-44CE-BF1F-A0C9ECDB3B93}" dt="2024-08-29T03:22:19.157" v="240" actId="26606"/>
          <ac:spMkLst>
            <pc:docMk/>
            <pc:sldMk cId="1859689325" sldId="257"/>
            <ac:spMk id="12" creationId="{D6705569-F545-4F47-A260-A9202826EA20}"/>
          </ac:spMkLst>
        </pc:spChg>
      </pc:sldChg>
      <pc:sldChg chg="modSp new del mod">
        <pc:chgData name="Claudio Gonzalez Gilabert" userId="9495e7c6-ba14-42e0-a404-3074599b28a8" providerId="ADAL" clId="{4FF67FD1-170A-44CE-BF1F-A0C9ECDB3B93}" dt="2024-08-31T17:46:23.532" v="299" actId="47"/>
        <pc:sldMkLst>
          <pc:docMk/>
          <pc:sldMk cId="2348690104" sldId="257"/>
        </pc:sldMkLst>
        <pc:spChg chg="mod">
          <ac:chgData name="Claudio Gonzalez Gilabert" userId="9495e7c6-ba14-42e0-a404-3074599b28a8" providerId="ADAL" clId="{4FF67FD1-170A-44CE-BF1F-A0C9ECDB3B93}" dt="2024-08-31T17:46:09.848" v="275" actId="20577"/>
          <ac:spMkLst>
            <pc:docMk/>
            <pc:sldMk cId="2348690104" sldId="257"/>
            <ac:spMk id="2" creationId="{0A926427-1D62-0F18-3DE4-E1B8B86D3A2A}"/>
          </ac:spMkLst>
        </pc:spChg>
        <pc:spChg chg="mod">
          <ac:chgData name="Claudio Gonzalez Gilabert" userId="9495e7c6-ba14-42e0-a404-3074599b28a8" providerId="ADAL" clId="{4FF67FD1-170A-44CE-BF1F-A0C9ECDB3B93}" dt="2024-08-31T17:46:16.545" v="298" actId="5793"/>
          <ac:spMkLst>
            <pc:docMk/>
            <pc:sldMk cId="2348690104" sldId="257"/>
            <ac:spMk id="3" creationId="{D77D170A-DF83-8FC2-A2BE-5170A580EA13}"/>
          </ac:spMkLst>
        </pc:spChg>
      </pc:sldChg>
      <pc:sldChg chg="modSp new del mod">
        <pc:chgData name="Claudio Gonzalez Gilabert" userId="9495e7c6-ba14-42e0-a404-3074599b28a8" providerId="ADAL" clId="{4FF67FD1-170A-44CE-BF1F-A0C9ECDB3B93}" dt="2024-08-29T02:49:56.741" v="82" actId="47"/>
        <pc:sldMkLst>
          <pc:docMk/>
          <pc:sldMk cId="2936099507" sldId="258"/>
        </pc:sldMkLst>
        <pc:spChg chg="mod">
          <ac:chgData name="Claudio Gonzalez Gilabert" userId="9495e7c6-ba14-42e0-a404-3074599b28a8" providerId="ADAL" clId="{4FF67FD1-170A-44CE-BF1F-A0C9ECDB3B93}" dt="2024-08-29T02:48:04.501" v="55" actId="20577"/>
          <ac:spMkLst>
            <pc:docMk/>
            <pc:sldMk cId="2936099507" sldId="258"/>
            <ac:spMk id="2" creationId="{6D82EF15-0493-7E81-F1BC-95FD720BEF96}"/>
          </ac:spMkLst>
        </pc:spChg>
        <pc:spChg chg="mod">
          <ac:chgData name="Claudio Gonzalez Gilabert" userId="9495e7c6-ba14-42e0-a404-3074599b28a8" providerId="ADAL" clId="{4FF67FD1-170A-44CE-BF1F-A0C9ECDB3B93}" dt="2024-08-29T02:48:10.510" v="75" actId="20577"/>
          <ac:spMkLst>
            <pc:docMk/>
            <pc:sldMk cId="2936099507" sldId="258"/>
            <ac:spMk id="3" creationId="{3B8E6F98-6286-F60A-B201-39E512948A00}"/>
          </ac:spMkLst>
        </pc:spChg>
      </pc:sldChg>
      <pc:sldMasterChg chg="modSldLayout">
        <pc:chgData name="Claudio Gonzalez Gilabert" userId="9495e7c6-ba14-42e0-a404-3074599b28a8" providerId="ADAL" clId="{4FF67FD1-170A-44CE-BF1F-A0C9ECDB3B93}" dt="2024-08-29T03:10:06.404" v="238" actId="1035"/>
        <pc:sldMasterMkLst>
          <pc:docMk/>
          <pc:sldMasterMk cId="0" sldId="2147483648"/>
        </pc:sldMasterMkLst>
        <pc:sldLayoutChg chg="modSp mod">
          <pc:chgData name="Claudio Gonzalez Gilabert" userId="9495e7c6-ba14-42e0-a404-3074599b28a8" providerId="ADAL" clId="{4FF67FD1-170A-44CE-BF1F-A0C9ECDB3B93}" dt="2024-08-29T03:08:52.802" v="220" actId="1035"/>
          <pc:sldLayoutMkLst>
            <pc:docMk/>
            <pc:sldMasterMk cId="0" sldId="2147483648"/>
            <pc:sldLayoutMk cId="0" sldId="2147483649"/>
          </pc:sldLayoutMkLst>
          <pc:spChg chg="mod">
            <ac:chgData name="Claudio Gonzalez Gilabert" userId="9495e7c6-ba14-42e0-a404-3074599b28a8" providerId="ADAL" clId="{4FF67FD1-170A-44CE-BF1F-A0C9ECDB3B93}" dt="2024-08-29T02:52:45.775" v="94" actId="1410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2:53:01.391" v="97" actId="1410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8:52.802" v="220" actId="1035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8:52.802" v="220" actId="1035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8:52.802" v="220" actId="1035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Claudio Gonzalez Gilabert" userId="9495e7c6-ba14-42e0-a404-3074599b28a8" providerId="ADAL" clId="{4FF67FD1-170A-44CE-BF1F-A0C9ECDB3B93}" dt="2024-08-29T03:08:59.338" v="222" actId="1035"/>
          <pc:sldLayoutMkLst>
            <pc:docMk/>
            <pc:sldMasterMk cId="0" sldId="2147483648"/>
            <pc:sldLayoutMk cId="0" sldId="2147483650"/>
          </pc:sldLayoutMkLst>
          <pc:spChg chg="mod">
            <ac:chgData name="Claudio Gonzalez Gilabert" userId="9495e7c6-ba14-42e0-a404-3074599b28a8" providerId="ADAL" clId="{4FF67FD1-170A-44CE-BF1F-A0C9ECDB3B93}" dt="2024-08-29T02:55:16.424" v="111" actId="1076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2:54:46.103" v="107" actId="2711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8:59.338" v="222" actId="1035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8:59.338" v="222" actId="1035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8:59.338" v="222" actId="1035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Claudio Gonzalez Gilabert" userId="9495e7c6-ba14-42e0-a404-3074599b28a8" providerId="ADAL" clId="{4FF67FD1-170A-44CE-BF1F-A0C9ECDB3B93}" dt="2024-08-29T03:09:07.355" v="224" actId="1035"/>
          <pc:sldLayoutMkLst>
            <pc:docMk/>
            <pc:sldMasterMk cId="0" sldId="2147483648"/>
            <pc:sldLayoutMk cId="0" sldId="2147483651"/>
          </pc:sldLayoutMkLst>
          <pc:spChg chg="mod">
            <ac:chgData name="Claudio Gonzalez Gilabert" userId="9495e7c6-ba14-42e0-a404-3074599b28a8" providerId="ADAL" clId="{4FF67FD1-170A-44CE-BF1F-A0C9ECDB3B93}" dt="2024-08-29T02:57:06" v="127" actId="1410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2:57:19.927" v="130" actId="1410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07.355" v="224" actId="103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07.355" v="224" actId="1035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07.355" v="224" actId="1035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addSp modSp mod">
          <pc:chgData name="Claudio Gonzalez Gilabert" userId="9495e7c6-ba14-42e0-a404-3074599b28a8" providerId="ADAL" clId="{4FF67FD1-170A-44CE-BF1F-A0C9ECDB3B93}" dt="2024-08-29T03:09:21.150" v="227" actId="1035"/>
          <pc:sldLayoutMkLst>
            <pc:docMk/>
            <pc:sldMasterMk cId="0" sldId="2147483648"/>
            <pc:sldLayoutMk cId="0" sldId="2147483652"/>
          </pc:sldLayoutMkLst>
          <pc:spChg chg="mod">
            <ac:chgData name="Claudio Gonzalez Gilabert" userId="9495e7c6-ba14-42e0-a404-3074599b28a8" providerId="ADAL" clId="{4FF67FD1-170A-44CE-BF1F-A0C9ECDB3B93}" dt="2024-08-29T02:58:34.741" v="137" actId="2711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2:59:20.160" v="145" actId="2711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2:59:07.767" v="144" actId="1410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21.150" v="227" actId="1035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21.150" v="227" actId="1035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2:57:58.983" v="131" actId="1076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  <pc:spChg chg="add mod">
            <ac:chgData name="Claudio Gonzalez Gilabert" userId="9495e7c6-ba14-42e0-a404-3074599b28a8" providerId="ADAL" clId="{4FF67FD1-170A-44CE-BF1F-A0C9ECDB3B93}" dt="2024-08-29T03:08:24.563" v="215" actId="2711"/>
            <ac:spMkLst>
              <pc:docMk/>
              <pc:sldMasterMk cId="0" sldId="2147483648"/>
              <pc:sldLayoutMk cId="0" sldId="2147483652"/>
              <ac:spMk id="8" creationId="{FB6FC0CC-3128-D605-21E5-F86040F2C118}"/>
            </ac:spMkLst>
          </pc:spChg>
          <pc:spChg chg="add mod">
            <ac:chgData name="Claudio Gonzalez Gilabert" userId="9495e7c6-ba14-42e0-a404-3074599b28a8" providerId="ADAL" clId="{4FF67FD1-170A-44CE-BF1F-A0C9ECDB3B93}" dt="2024-08-29T03:08:24.563" v="215" actId="2711"/>
            <ac:spMkLst>
              <pc:docMk/>
              <pc:sldMasterMk cId="0" sldId="2147483648"/>
              <pc:sldLayoutMk cId="0" sldId="2147483652"/>
              <ac:spMk id="9" creationId="{A44CD684-34B4-020D-18B7-3C2D06FA87D4}"/>
            </ac:spMkLst>
          </pc:spChg>
          <pc:spChg chg="add mod">
            <ac:chgData name="Claudio Gonzalez Gilabert" userId="9495e7c6-ba14-42e0-a404-3074599b28a8" providerId="ADAL" clId="{4FF67FD1-170A-44CE-BF1F-A0C9ECDB3B93}" dt="2024-08-29T03:09:21.150" v="227" actId="1035"/>
            <ac:spMkLst>
              <pc:docMk/>
              <pc:sldMasterMk cId="0" sldId="2147483648"/>
              <pc:sldLayoutMk cId="0" sldId="2147483652"/>
              <ac:spMk id="10" creationId="{C340F8D5-2B4A-1F2F-B7FC-16FCCA04EA3A}"/>
            </ac:spMkLst>
          </pc:spChg>
        </pc:sldLayoutChg>
        <pc:sldLayoutChg chg="modSp mod">
          <pc:chgData name="Claudio Gonzalez Gilabert" userId="9495e7c6-ba14-42e0-a404-3074599b28a8" providerId="ADAL" clId="{4FF67FD1-170A-44CE-BF1F-A0C9ECDB3B93}" dt="2024-08-29T03:09:33.134" v="229" actId="1035"/>
          <pc:sldLayoutMkLst>
            <pc:docMk/>
            <pc:sldMasterMk cId="0" sldId="2147483648"/>
            <pc:sldLayoutMk cId="0" sldId="2147483653"/>
          </pc:sldLayoutMkLst>
          <pc:spChg chg="mod">
            <ac:chgData name="Claudio Gonzalez Gilabert" userId="9495e7c6-ba14-42e0-a404-3074599b28a8" providerId="ADAL" clId="{4FF67FD1-170A-44CE-BF1F-A0C9ECDB3B93}" dt="2024-08-29T03:00:19.147" v="152" actId="1076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1:36.855" v="164" actId="2711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1:53.826" v="167" actId="255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1:41.983" v="165" actId="2711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2:02.005" v="169" actId="255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33.134" v="229" actId="1035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33.134" v="229" actId="1035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33.134" v="229" actId="1035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Claudio Gonzalez Gilabert" userId="9495e7c6-ba14-42e0-a404-3074599b28a8" providerId="ADAL" clId="{4FF67FD1-170A-44CE-BF1F-A0C9ECDB3B93}" dt="2024-08-29T03:09:41.830" v="231" actId="1035"/>
          <pc:sldLayoutMkLst>
            <pc:docMk/>
            <pc:sldMasterMk cId="0" sldId="2147483648"/>
            <pc:sldLayoutMk cId="0" sldId="2147483654"/>
          </pc:sldLayoutMkLst>
          <pc:spChg chg="mod">
            <ac:chgData name="Claudio Gonzalez Gilabert" userId="9495e7c6-ba14-42e0-a404-3074599b28a8" providerId="ADAL" clId="{4FF67FD1-170A-44CE-BF1F-A0C9ECDB3B93}" dt="2024-08-29T03:02:43.990" v="176" actId="2711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41.830" v="231" actId="103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41.830" v="231" actId="1035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41.830" v="231" actId="1035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Claudio Gonzalez Gilabert" userId="9495e7c6-ba14-42e0-a404-3074599b28a8" providerId="ADAL" clId="{4FF67FD1-170A-44CE-BF1F-A0C9ECDB3B93}" dt="2024-08-29T03:09:51.488" v="233" actId="1035"/>
          <pc:sldLayoutMkLst>
            <pc:docMk/>
            <pc:sldMasterMk cId="0" sldId="2147483648"/>
            <pc:sldLayoutMk cId="0" sldId="2147483655"/>
          </pc:sldLayoutMkLst>
          <pc:spChg chg="mod">
            <ac:chgData name="Claudio Gonzalez Gilabert" userId="9495e7c6-ba14-42e0-a404-3074599b28a8" providerId="ADAL" clId="{4FF67FD1-170A-44CE-BF1F-A0C9ECDB3B93}" dt="2024-08-29T03:09:51.488" v="233" actId="103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51.488" v="233" actId="1035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51.488" v="233" actId="1035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Claudio Gonzalez Gilabert" userId="9495e7c6-ba14-42e0-a404-3074599b28a8" providerId="ADAL" clId="{4FF67FD1-170A-44CE-BF1F-A0C9ECDB3B93}" dt="2024-08-29T03:09:59.723" v="235" actId="1035"/>
          <pc:sldLayoutMkLst>
            <pc:docMk/>
            <pc:sldMasterMk cId="0" sldId="2147483648"/>
            <pc:sldLayoutMk cId="0" sldId="2147483656"/>
          </pc:sldLayoutMkLst>
          <pc:spChg chg="mod">
            <ac:chgData name="Claudio Gonzalez Gilabert" userId="9495e7c6-ba14-42e0-a404-3074599b28a8" providerId="ADAL" clId="{4FF67FD1-170A-44CE-BF1F-A0C9ECDB3B93}" dt="2024-08-29T03:04:44.233" v="192" actId="1410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3:44.220" v="183" actId="1410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4:13.112" v="185" actId="1410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59.723" v="235" actId="1035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59.723" v="235" actId="1035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9:59.723" v="235" actId="1035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addSp modSp mod">
          <pc:chgData name="Claudio Gonzalez Gilabert" userId="9495e7c6-ba14-42e0-a404-3074599b28a8" providerId="ADAL" clId="{4FF67FD1-170A-44CE-BF1F-A0C9ECDB3B93}" dt="2024-08-29T03:10:06.404" v="238" actId="1035"/>
          <pc:sldLayoutMkLst>
            <pc:docMk/>
            <pc:sldMasterMk cId="0" sldId="2147483648"/>
            <pc:sldLayoutMk cId="0" sldId="2147483657"/>
          </pc:sldLayoutMkLst>
          <pc:spChg chg="mod">
            <ac:chgData name="Claudio Gonzalez Gilabert" userId="9495e7c6-ba14-42e0-a404-3074599b28a8" providerId="ADAL" clId="{4FF67FD1-170A-44CE-BF1F-A0C9ECDB3B93}" dt="2024-08-29T03:05:43.228" v="199" actId="1410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6:05.911" v="202" actId="2711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6:18.940" v="204" actId="255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5:17.264" v="195" actId="1076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06:47.945" v="205" actId="2711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Claudio Gonzalez Gilabert" userId="9495e7c6-ba14-42e0-a404-3074599b28a8" providerId="ADAL" clId="{4FF67FD1-170A-44CE-BF1F-A0C9ECDB3B93}" dt="2024-08-29T03:10:06.404" v="238" actId="1035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  <pc:spChg chg="add mod">
            <ac:chgData name="Claudio Gonzalez Gilabert" userId="9495e7c6-ba14-42e0-a404-3074599b28a8" providerId="ADAL" clId="{4FF67FD1-170A-44CE-BF1F-A0C9ECDB3B93}" dt="2024-08-29T03:10:06.404" v="238" actId="1035"/>
            <ac:spMkLst>
              <pc:docMk/>
              <pc:sldMasterMk cId="0" sldId="2147483648"/>
              <pc:sldLayoutMk cId="0" sldId="2147483657"/>
              <ac:spMk id="8" creationId="{F451ECD6-B77E-6EB2-1CBB-A94297EFCFB3}"/>
            </ac:spMkLst>
          </pc:spChg>
          <pc:spChg chg="add mod">
            <ac:chgData name="Claudio Gonzalez Gilabert" userId="9495e7c6-ba14-42e0-a404-3074599b28a8" providerId="ADAL" clId="{4FF67FD1-170A-44CE-BF1F-A0C9ECDB3B93}" dt="2024-08-29T03:10:06.404" v="238" actId="1035"/>
            <ac:spMkLst>
              <pc:docMk/>
              <pc:sldMasterMk cId="0" sldId="2147483648"/>
              <pc:sldLayoutMk cId="0" sldId="2147483657"/>
              <ac:spMk id="9" creationId="{D92DCB53-3751-326B-EE0D-99F25A054BEB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AB2682A-47CB-6B73-7561-BFD0CC6247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FBE76F-D55C-1C04-8A9C-B97CD309B6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FBB20-FB5D-47AF-A676-A49CE15CDCE6}" type="datetimeFigureOut">
              <a:rPr lang="es-AR" smtClean="0"/>
              <a:t>31/8/2024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DD3D5C-808B-CE62-A2F7-4C4039F18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6FE507-1638-6DA3-1968-EEC53C900C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72583-75E7-438E-92D4-219BDA6738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8463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1352" y="1399084"/>
            <a:ext cx="13537504" cy="2952328"/>
          </a:xfrm>
        </p:spPr>
        <p:txBody>
          <a:bodyPr>
            <a:noAutofit/>
          </a:bodyPr>
          <a:lstStyle>
            <a:lvl1pPr>
              <a:defRPr sz="6000">
                <a:latin typeface="Aptos Display" panose="020B00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1352" y="4783460"/>
            <a:ext cx="1353750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02868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9744" y="9607996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176448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336" y="1576400"/>
            <a:ext cx="13897544" cy="1143000"/>
          </a:xfrm>
        </p:spPr>
        <p:txBody>
          <a:bodyPr/>
          <a:lstStyle>
            <a:lvl1pPr>
              <a:defRPr>
                <a:latin typeface="Aptos Display" panose="020B00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7336" y="3187452"/>
            <a:ext cx="13897544" cy="5412432"/>
          </a:xfrm>
        </p:spPr>
        <p:txBody>
          <a:bodyPr>
            <a:normAutofit/>
          </a:bodyPr>
          <a:lstStyle>
            <a:lvl1pPr>
              <a:defRPr sz="2800">
                <a:latin typeface="Aptos" panose="020B0004020202020204" pitchFamily="34" charset="0"/>
              </a:defRPr>
            </a:lvl1pPr>
            <a:lvl2pPr>
              <a:defRPr sz="2800">
                <a:latin typeface="Aptos" panose="020B0004020202020204" pitchFamily="34" charset="0"/>
              </a:defRPr>
            </a:lvl2pPr>
            <a:lvl3pPr>
              <a:defRPr sz="2800">
                <a:latin typeface="Aptos" panose="020B0004020202020204" pitchFamily="34" charset="0"/>
              </a:defRPr>
            </a:lvl3pPr>
            <a:lvl4pPr>
              <a:defRPr sz="2800">
                <a:latin typeface="Aptos" panose="020B0004020202020204" pitchFamily="34" charset="0"/>
              </a:defRPr>
            </a:lvl4pPr>
            <a:lvl5pPr>
              <a:defRPr sz="2800">
                <a:latin typeface="Aptos" panose="020B00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69184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55768" y="9607996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979920" y="9612884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232" y="2191172"/>
            <a:ext cx="14905656" cy="3633365"/>
          </a:xfrm>
        </p:spPr>
        <p:txBody>
          <a:bodyPr anchor="t"/>
          <a:lstStyle>
            <a:lvl1pPr algn="l">
              <a:defRPr sz="6000" b="1" cap="all">
                <a:latin typeface="Aptos Display" panose="020B00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232" y="5824538"/>
            <a:ext cx="14905656" cy="20432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15208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8148" y="9607997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888416" y="9607997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1312" y="1759124"/>
            <a:ext cx="13969552" cy="1143000"/>
          </a:xfrm>
        </p:spPr>
        <p:txBody>
          <a:bodyPr/>
          <a:lstStyle>
            <a:lvl1pPr>
              <a:defRPr>
                <a:latin typeface="Aptos Display" panose="020B00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51312" y="2983260"/>
            <a:ext cx="6696744" cy="5688632"/>
          </a:xfrm>
        </p:spPr>
        <p:txBody>
          <a:bodyPr/>
          <a:lstStyle>
            <a:lvl1pPr>
              <a:defRPr sz="2800">
                <a:latin typeface="Aptos" panose="020B0004020202020204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64080" y="2983260"/>
            <a:ext cx="7056784" cy="56886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55168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00900" y="9607996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032432" y="9752012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FB6FC0CC-3128-D605-21E5-F86040F2C118}"/>
              </a:ext>
            </a:extLst>
          </p:cNvPr>
          <p:cNvSpPr txBox="1">
            <a:spLocks/>
          </p:cNvSpPr>
          <p:nvPr userDrawn="1"/>
        </p:nvSpPr>
        <p:spPr>
          <a:xfrm>
            <a:off x="2087216" y="97520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8BD707-D9CF-40AE-B4C6-C98DA3205C09}" type="datetimeFigureOut">
              <a:rPr lang="en-US" smtClean="0">
                <a:latin typeface="Aptos" panose="020B0004020202020204" pitchFamily="34" charset="0"/>
              </a:rPr>
              <a:pPr/>
              <a:t>8/31/2024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44CD684-34B4-020D-18B7-3C2D06FA87D4}"/>
              </a:ext>
            </a:extLst>
          </p:cNvPr>
          <p:cNvSpPr txBox="1">
            <a:spLocks/>
          </p:cNvSpPr>
          <p:nvPr userDrawn="1"/>
        </p:nvSpPr>
        <p:spPr>
          <a:xfrm>
            <a:off x="7232948" y="97520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340F8D5-2B4A-1F2F-B7FC-16FCCA04EA3A}"/>
              </a:ext>
            </a:extLst>
          </p:cNvPr>
          <p:cNvSpPr txBox="1">
            <a:spLocks/>
          </p:cNvSpPr>
          <p:nvPr userDrawn="1"/>
        </p:nvSpPr>
        <p:spPr>
          <a:xfrm>
            <a:off x="13064480" y="96079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>
                <a:latin typeface="Aptos" panose="020B0004020202020204" pitchFamily="34" charset="0"/>
              </a:rPr>
              <a:pPr/>
              <a:t>‹Nº›</a:t>
            </a:fld>
            <a:endParaRPr lang="en-US">
              <a:latin typeface="Aptos" panose="020B00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296" y="1820069"/>
            <a:ext cx="14473608" cy="145891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7296" y="7922419"/>
            <a:ext cx="7000056" cy="639762"/>
          </a:xfrm>
        </p:spPr>
        <p:txBody>
          <a:bodyPr anchor="b"/>
          <a:lstStyle>
            <a:lvl1pPr marL="0" indent="0">
              <a:buNone/>
              <a:defRPr sz="2400" b="1">
                <a:latin typeface="Aptos" panose="020B00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7296" y="3348035"/>
            <a:ext cx="6912768" cy="4459759"/>
          </a:xfrm>
        </p:spPr>
        <p:txBody>
          <a:bodyPr/>
          <a:lstStyle>
            <a:lvl1pPr>
              <a:defRPr sz="2800">
                <a:latin typeface="Aptos" panose="020B00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807352" y="7922419"/>
            <a:ext cx="7473552" cy="639762"/>
          </a:xfrm>
        </p:spPr>
        <p:txBody>
          <a:bodyPr anchor="b"/>
          <a:lstStyle>
            <a:lvl1pPr marL="0" indent="0">
              <a:buNone/>
              <a:defRPr sz="2400" b="1">
                <a:latin typeface="Aptos" panose="020B00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807353" y="3348036"/>
            <a:ext cx="7473552" cy="4459759"/>
          </a:xfrm>
        </p:spPr>
        <p:txBody>
          <a:bodyPr/>
          <a:lstStyle>
            <a:lvl1pPr>
              <a:defRPr sz="2800">
                <a:latin typeface="Aptos" panose="020B00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87216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911752" y="9607996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2816408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064" y="1615108"/>
            <a:ext cx="14403832" cy="1368152"/>
          </a:xfrm>
        </p:spPr>
        <p:txBody>
          <a:bodyPr/>
          <a:lstStyle>
            <a:lvl1pPr>
              <a:defRPr>
                <a:latin typeface="Aptos Display" panose="020B00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727176" y="9541912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67736" y="9535988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3104440" y="9535988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943200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39744" y="9607997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16408" y="9611172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3886" y="1615108"/>
            <a:ext cx="5043972" cy="2159619"/>
          </a:xfrm>
        </p:spPr>
        <p:txBody>
          <a:bodyPr anchor="b"/>
          <a:lstStyle>
            <a:lvl1pPr algn="l">
              <a:defRPr sz="3200" b="1">
                <a:latin typeface="Aptos" panose="020B00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5800" y="2407196"/>
            <a:ext cx="8831088" cy="6120680"/>
          </a:xfrm>
        </p:spPr>
        <p:txBody>
          <a:bodyPr/>
          <a:lstStyle>
            <a:lvl1pPr>
              <a:defRPr sz="3200">
                <a:latin typeface="Aptos" panose="020B00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320" y="3836813"/>
            <a:ext cx="502453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57128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27776" y="9607996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960424" y="9607996"/>
            <a:ext cx="2133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328" y="1552426"/>
            <a:ext cx="5486400" cy="21337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27976" y="2119164"/>
            <a:ext cx="8510736" cy="6254899"/>
          </a:xfrm>
        </p:spPr>
        <p:txBody>
          <a:bodyPr/>
          <a:lstStyle>
            <a:lvl1pPr marL="0" indent="0">
              <a:buNone/>
              <a:defRPr sz="3200">
                <a:latin typeface="Aptos" panose="020B00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95328" y="3847355"/>
            <a:ext cx="5486400" cy="4526707"/>
          </a:xfrm>
        </p:spPr>
        <p:txBody>
          <a:bodyPr/>
          <a:lstStyle>
            <a:lvl1pPr marL="0" indent="0">
              <a:buNone/>
              <a:defRPr sz="1600">
                <a:latin typeface="Aptos" panose="020B00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62608" y="9752011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94512" y="9752012"/>
            <a:ext cx="2895600" cy="365125"/>
          </a:xfr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888416" y="9607997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F451ECD6-B77E-6EB2-1CBB-A94297EFCFB3}"/>
              </a:ext>
            </a:extLst>
          </p:cNvPr>
          <p:cNvSpPr txBox="1">
            <a:spLocks/>
          </p:cNvSpPr>
          <p:nvPr userDrawn="1"/>
        </p:nvSpPr>
        <p:spPr>
          <a:xfrm>
            <a:off x="1679848" y="96079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D92DCB53-3751-326B-EE0D-99F25A054BEB}"/>
              </a:ext>
            </a:extLst>
          </p:cNvPr>
          <p:cNvSpPr txBox="1">
            <a:spLocks/>
          </p:cNvSpPr>
          <p:nvPr userDrawn="1"/>
        </p:nvSpPr>
        <p:spPr>
          <a:xfrm>
            <a:off x="6911752" y="960799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1600" y="1455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27813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1600" y="75374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48600" y="75374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75374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C9E38-0C60-68FA-1E01-6202A8DC83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FE790F-F4E6-2D97-B37F-6C6D7EEC8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AUTOR/ES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ia de Credencial Congreso 2024(1).pptx" id="{DD39180D-C9AF-4C5C-B268-02CAD3F591D1}" vid="{1E8036FD-3338-447C-B31A-6EE59C7B16F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CONGRESO CACVyL 2024-MODELO PRESENTACIONES</Template>
  <TotalTime>36</TotalTime>
  <Words>4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Aptos Display</vt:lpstr>
      <vt:lpstr>Calibri</vt:lpstr>
      <vt:lpstr>Aptos</vt:lpstr>
      <vt:lpstr>Tema de Office</vt:lpstr>
      <vt:lpstr>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Claudio Gonzalez Gilabert</dc:creator>
  <cp:lastModifiedBy>Claudio Gonzalez Gilabert</cp:lastModifiedBy>
  <cp:revision>1</cp:revision>
  <dcterms:created xsi:type="dcterms:W3CDTF">2024-08-29T02:33:47Z</dcterms:created>
  <dcterms:modified xsi:type="dcterms:W3CDTF">2024-08-31T17:46:48Z</dcterms:modified>
  <dc:identifier>DAGPMF-3v3k</dc:identifier>
</cp:coreProperties>
</file>